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3e7b68aa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3e7b68aa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3e7b68aa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3e7b68aa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3e7b68aab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3e7b68aab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3e7b68aab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3e7b68aab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3e7b68aa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3e7b68aa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5cb6835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5cb6835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3e7b68aab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3e7b68aab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3e7b68aab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3e7b68aab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3e7b68aab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3e7b68aab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339000" y="1466325"/>
            <a:ext cx="30357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Genome Analysis</a:t>
            </a:r>
            <a:endParaRPr sz="24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332150" y="1822150"/>
            <a:ext cx="10494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of</a:t>
            </a:r>
            <a:endParaRPr sz="24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896350" y="2133475"/>
            <a:ext cx="3921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Lactobacillus</a:t>
            </a:r>
            <a:r>
              <a:rPr lang="en" sz="24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paracasei</a:t>
            </a:r>
            <a:endParaRPr sz="24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233975" y="3252200"/>
            <a:ext cx="2837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By: Analisa Coppens</a:t>
            </a:r>
            <a:endParaRPr sz="1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6585275" y="242250"/>
            <a:ext cx="19257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Introduction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3" name="Google Shape;63;p14" title="Screenshot 2025-05-07 at 6.18.4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425" y="895900"/>
            <a:ext cx="4048560" cy="367297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980925" y="1080450"/>
            <a:ext cx="3312300" cy="3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Gut microbiome, probiotic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b="1"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Importance: 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digestion, immunity, gut balance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b="1"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Goal: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Assemble, Annotate, &amp; Compare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6185100" y="230600"/>
            <a:ext cx="2723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SPAdes &amp; ABySS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710825" y="838775"/>
            <a:ext cx="37104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Builds contigs from raw DNA reads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1" name="Google Shape;71;p15" title="Screenshot 2025-05-07 at 7.08.34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5025" y="924050"/>
            <a:ext cx="3394225" cy="346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 title="Screenshot 2025-05-07 at 7.01.54 PM.png"/>
          <p:cNvPicPr preferRelativeResize="0"/>
          <p:nvPr/>
        </p:nvPicPr>
        <p:blipFill rotWithShape="1">
          <a:blip r:embed="rId5">
            <a:alphaModFix/>
          </a:blip>
          <a:srcRect b="73748" l="0" r="0" t="0"/>
          <a:stretch/>
        </p:blipFill>
        <p:spPr>
          <a:xfrm>
            <a:off x="624200" y="2193025"/>
            <a:ext cx="4267199" cy="75744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5132575" y="4252650"/>
            <a:ext cx="3059100" cy="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Actual DNA output </a:t>
            </a:r>
            <a:endParaRPr sz="18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65300" y="2753500"/>
            <a:ext cx="4267200" cy="18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Abyss summarizes genome quality</a:t>
            </a:r>
            <a:endParaRPr sz="20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	-contigs</a:t>
            </a:r>
            <a:endParaRPr sz="20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	-genome length</a:t>
            </a:r>
            <a:endParaRPr sz="20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	-N50</a:t>
            </a:r>
            <a:endParaRPr sz="200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6850325" y="253725"/>
            <a:ext cx="11532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Quast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770100" y="1043700"/>
            <a:ext cx="39315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81" name="Google Shape;81;p16" title="Screenshot 2025-05-07 at 7.31.0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725" y="253725"/>
            <a:ext cx="4316451" cy="258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 title="Screenshot 2025-05-07 at 7.32.43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4450" y="2452175"/>
            <a:ext cx="4698177" cy="253707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4962200" y="1104350"/>
            <a:ext cx="33573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Quality Stats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N50, contigs, GC content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6850325" y="253725"/>
            <a:ext cx="14184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Barrnap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9" name="Google Shape;89;p17" title="Screenshot 2025-05-07 at 7.48.4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6800" y="1074800"/>
            <a:ext cx="4876424" cy="31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721500" y="1295775"/>
            <a:ext cx="2665200" cy="28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Identified 16S, 23S, &amp; 5S rRNA genes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Confirms quality &amp; species ID 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6850325" y="253725"/>
            <a:ext cx="11532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Blast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6" name="Google Shape;96;p18" title="Screenshot 2025-05-07 at 10.27.24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75" y="856402"/>
            <a:ext cx="6600874" cy="19885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712850" y="2961075"/>
            <a:ext cx="77208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lang="en"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Lactobacillus paracasei strain CAUH35</a:t>
            </a:r>
            <a:endParaRPr sz="18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lang="en"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Lacticaseibacillus paracasei strain TK-P4A</a:t>
            </a:r>
            <a:endParaRPr sz="18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lang="en"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Lacticaseibacillus paracasei strain L14 </a:t>
            </a:r>
            <a:endParaRPr sz="18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6850325" y="253725"/>
            <a:ext cx="14184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Prokka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3" name="Google Shape;103;p19" title="Screenshot 2025-05-07 at 7.54.4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425" y="1003575"/>
            <a:ext cx="4802626" cy="33603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692050" y="1060175"/>
            <a:ext cx="2783100" cy="3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Annotated coding sequences, rRNAs, &amp; tRNas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Insights to predicted functions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6850325" y="253725"/>
            <a:ext cx="14184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fastANI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0" name="Google Shape;110;p20" title="Screenshot 2025-05-07 at 8.09.35 PM.png"/>
          <p:cNvPicPr preferRelativeResize="0"/>
          <p:nvPr/>
        </p:nvPicPr>
        <p:blipFill rotWithShape="1">
          <a:blip r:embed="rId4">
            <a:alphaModFix/>
          </a:blip>
          <a:srcRect b="67520" l="27864" r="13938" t="17287"/>
          <a:stretch/>
        </p:blipFill>
        <p:spPr>
          <a:xfrm>
            <a:off x="952500" y="922100"/>
            <a:ext cx="7439898" cy="121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1295775" y="2341225"/>
            <a:ext cx="6346200" cy="18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Compared genome to references species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Identity: 80.8% &amp; 79.8%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Confirms related but distinct 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species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6665825" y="265275"/>
            <a:ext cx="2214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Conclusion</a:t>
            </a:r>
            <a:endParaRPr sz="2400">
              <a:solidFill>
                <a:schemeClr val="lt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1145025" y="1226100"/>
            <a:ext cx="5684700" cy="28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Goal: Assemble, annotate, &amp; compare genomes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Genome 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successfully</a:t>
            </a: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assembled &amp; annotated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Georgia"/>
              <a:buChar char="●"/>
            </a:pPr>
            <a:r>
              <a:rPr lang="en" sz="25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Different species confirmed by FastANI</a:t>
            </a:r>
            <a:endParaRPr sz="25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